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-1152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475656" y="980728"/>
            <a:ext cx="57246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isometricOffAxis1Right"/>
              <a:lightRig rig="threePt" dir="t"/>
            </a:scene3d>
          </a:bodyPr>
          <a:lstStyle/>
          <a:p>
            <a:r>
              <a:rPr lang="zh-CN" altLang="zh-CN" sz="5400" b="1" dirty="0">
                <a:ln w="1905">
                  <a:solidFill>
                    <a:srgbClr val="FF0000"/>
                  </a:solidFill>
                </a:ln>
                <a:solidFill>
                  <a:srgbClr val="FFFF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程序设计基础论文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84505" y="4797152"/>
            <a:ext cx="26642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b="1" dirty="0">
                <a:solidFill>
                  <a:srgbClr val="7030A0"/>
                </a:solidFill>
                <a:latin typeface="+mn-ea"/>
              </a:rPr>
              <a:t>计算机与信息工程学院 网络编程 刘昊忻</a:t>
            </a:r>
            <a:r>
              <a:rPr lang="en-US" altLang="zh-CN" b="1" dirty="0">
                <a:solidFill>
                  <a:srgbClr val="7030A0"/>
                </a:solidFill>
                <a:latin typeface="+mn-ea"/>
              </a:rPr>
              <a:t> 20151104714</a:t>
            </a:r>
            <a:endParaRPr lang="zh-CN" altLang="zh-CN" b="1" dirty="0">
              <a:solidFill>
                <a:srgbClr val="7030A0"/>
              </a:solidFill>
              <a:latin typeface="+mn-ea"/>
            </a:endParaRPr>
          </a:p>
        </p:txBody>
      </p:sp>
      <p:pic>
        <p:nvPicPr>
          <p:cNvPr id="8" name="马琳_-_烟雨江南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47864" y="2514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292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31640" y="476672"/>
            <a:ext cx="69525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 smtClean="0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1.</a:t>
            </a:r>
            <a:r>
              <a:rPr lang="zh-CN" altLang="zh-CN" sz="5400" b="1" dirty="0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对计算机系统的</a:t>
            </a:r>
            <a:r>
              <a:rPr lang="zh-CN" altLang="zh-CN" sz="5400" b="1" dirty="0" smtClean="0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认识</a:t>
            </a:r>
            <a:endParaRPr lang="zh-CN" altLang="zh-CN" sz="5400" b="1" dirty="0">
              <a:ln w="1905">
                <a:solidFill>
                  <a:srgbClr val="FFFF00"/>
                </a:solidFill>
              </a:ln>
              <a:solidFill>
                <a:srgbClr val="FF000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467544" y="2276872"/>
            <a:ext cx="792216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zh-CN" sz="5400" b="1" dirty="0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FFFF00"/>
                </a:solidFill>
              </a:rPr>
              <a:t>计算机</a:t>
            </a:r>
            <a:r>
              <a:rPr lang="zh-CN" altLang="zh-CN" sz="5400" b="1" dirty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FFFF00"/>
                </a:solidFill>
              </a:rPr>
              <a:t>时代的到来</a:t>
            </a:r>
            <a:endParaRPr lang="zh-CN" altLang="en-US" sz="5400" b="1" dirty="0">
              <a:ln w="10541" cmpd="sng">
                <a:solidFill>
                  <a:srgbClr val="C00000"/>
                </a:solidFill>
                <a:prstDash val="solid"/>
              </a:ln>
              <a:solidFill>
                <a:srgbClr val="FFFF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459843" y="4077072"/>
            <a:ext cx="792216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dirty="0" smtClean="0">
                <a:ln w="10541" cmpd="sng">
                  <a:solidFill>
                    <a:srgbClr val="C00000"/>
                  </a:solidFill>
                  <a:prstDash val="solid"/>
                </a:ln>
                <a:solidFill>
                  <a:srgbClr val="FFFF00"/>
                </a:solidFill>
              </a:rPr>
              <a:t>计算机的组成</a:t>
            </a:r>
            <a:endParaRPr lang="zh-CN" altLang="en-US" sz="5400" b="1" dirty="0">
              <a:ln w="10541" cmpd="sng">
                <a:solidFill>
                  <a:srgbClr val="C00000"/>
                </a:solidFill>
                <a:prstDash val="solid"/>
              </a:ln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565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31640" y="476672"/>
            <a:ext cx="50321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5400" b="1" dirty="0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2</a:t>
            </a:r>
            <a:r>
              <a:rPr lang="en-US" altLang="zh-CN" sz="5400" b="1" dirty="0" smtClean="0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.</a:t>
            </a:r>
            <a:r>
              <a:rPr lang="zh-CN" altLang="zh-CN" sz="5400" b="1" dirty="0" smtClean="0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对</a:t>
            </a:r>
            <a:r>
              <a:rPr lang="zh-CN" altLang="zh-CN" sz="5400" b="1" dirty="0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指针的认识 </a:t>
            </a:r>
            <a:endParaRPr lang="zh-CN" altLang="zh-CN" sz="5400" b="1" dirty="0">
              <a:ln w="1905">
                <a:solidFill>
                  <a:srgbClr val="FFFF00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7544" y="2276872"/>
            <a:ext cx="792216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zh-CN" altLang="en-US" sz="5400" b="1" cap="all" dirty="0" smtClean="0">
                <a:ln w="0">
                  <a:solidFill>
                    <a:srgbClr val="FF0000"/>
                  </a:solidFill>
                </a:ln>
                <a:solidFill>
                  <a:srgbClr val="00B0F0"/>
                </a:solidFill>
                <a:effectLst>
                  <a:reflection blurRad="12700" stA="50000" endPos="50000" dist="5000" dir="5400000" sy="-100000" rotWithShape="0"/>
                </a:effectLst>
              </a:rPr>
              <a:t>指针的作用</a:t>
            </a:r>
            <a:endParaRPr lang="zh-CN" altLang="en-US" sz="5400" b="1" cap="all" dirty="0">
              <a:ln w="0">
                <a:solidFill>
                  <a:srgbClr val="FF0000"/>
                </a:solidFill>
              </a:ln>
              <a:solidFill>
                <a:srgbClr val="00B0F0"/>
              </a:soli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459843" y="4077072"/>
            <a:ext cx="792216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zh-CN" altLang="zh-CN" sz="5400" b="1" dirty="0" smtClean="0">
                <a:ln>
                  <a:solidFill>
                    <a:srgbClr val="FF00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单向</a:t>
            </a:r>
            <a:r>
              <a:rPr lang="zh-CN" altLang="zh-CN" sz="5400" b="1" dirty="0">
                <a:ln>
                  <a:solidFill>
                    <a:srgbClr val="FF0000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指针链表</a:t>
            </a:r>
            <a:endParaRPr lang="zh-CN" altLang="en-US" sz="5400" b="1" dirty="0">
              <a:ln>
                <a:solidFill>
                  <a:srgbClr val="FF0000"/>
                </a:solidFill>
                <a:prstDash val="solid"/>
              </a:ln>
              <a:solidFill>
                <a:srgbClr val="FFFF00"/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35653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507878" y="332656"/>
            <a:ext cx="58187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3</a:t>
            </a:r>
            <a:r>
              <a:rPr lang="en-US" altLang="zh-CN" sz="5400" b="1" dirty="0" smtClean="0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.</a:t>
            </a:r>
            <a:r>
              <a:rPr lang="zh-CN" altLang="zh-CN" sz="5400" b="1" dirty="0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对</a:t>
            </a:r>
            <a:r>
              <a:rPr lang="en-US" altLang="zh-CN" sz="5400" b="1" dirty="0" err="1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Arduino</a:t>
            </a:r>
            <a:r>
              <a:rPr lang="zh-CN" altLang="zh-CN" sz="5400" b="1" dirty="0">
                <a:ln w="1905">
                  <a:solidFill>
                    <a:srgbClr val="FFFF00"/>
                  </a:solidFill>
                </a:ln>
                <a:solidFill>
                  <a:srgbClr val="FF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的认识</a:t>
            </a:r>
          </a:p>
        </p:txBody>
      </p:sp>
      <p:sp>
        <p:nvSpPr>
          <p:cNvPr id="3" name="矩形 2"/>
          <p:cNvSpPr/>
          <p:nvPr/>
        </p:nvSpPr>
        <p:spPr>
          <a:xfrm>
            <a:off x="539551" y="2060848"/>
            <a:ext cx="839344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err="1" smtClean="0">
                <a:ln w="31550" cmpd="sng">
                  <a:solidFill>
                    <a:srgbClr val="7030A0"/>
                  </a:soli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Arduino</a:t>
            </a:r>
            <a:r>
              <a:rPr lang="zh-CN" altLang="en-US" sz="5400" b="1" cap="none" spc="0" dirty="0" smtClean="0">
                <a:ln w="31550" cmpd="sng">
                  <a:solidFill>
                    <a:srgbClr val="7030A0"/>
                  </a:soli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的发明者</a:t>
            </a:r>
            <a:endParaRPr lang="zh-CN" altLang="en-US" sz="5400" b="1" cap="none" spc="0" dirty="0">
              <a:ln w="31550" cmpd="sng">
                <a:solidFill>
                  <a:srgbClr val="7030A0"/>
                </a:soli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171114" y="4725144"/>
            <a:ext cx="87618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 err="1" smtClean="0">
                <a:ln w="31550" cmpd="sng">
                  <a:solidFill>
                    <a:srgbClr val="FFC000"/>
                  </a:soli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Arduino</a:t>
            </a:r>
            <a:r>
              <a:rPr lang="zh-CN" altLang="en-US" sz="5400" b="1" dirty="0" smtClean="0">
                <a:ln w="31550" cmpd="sng">
                  <a:solidFill>
                    <a:srgbClr val="FFC000"/>
                  </a:soli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的特点</a:t>
            </a:r>
            <a:r>
              <a:rPr lang="zh-CN" altLang="en-US" sz="5400" b="1" dirty="0">
                <a:ln w="31550" cmpd="sng">
                  <a:solidFill>
                    <a:srgbClr val="FFC000"/>
                  </a:soli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及其开源</a:t>
            </a:r>
            <a:r>
              <a:rPr lang="zh-CN" altLang="en-US" sz="5400" b="1" dirty="0" smtClean="0">
                <a:ln w="31550" cmpd="sng">
                  <a:solidFill>
                    <a:srgbClr val="FFC000"/>
                  </a:soli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理念</a:t>
            </a:r>
            <a:endParaRPr lang="zh-CN" altLang="en-US" sz="5400" b="1" dirty="0">
              <a:ln w="31550" cmpd="sng">
                <a:solidFill>
                  <a:srgbClr val="FFC000"/>
                </a:soli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356530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565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52</Words>
  <Application>Microsoft Office PowerPoint</Application>
  <PresentationFormat>全屏显示(4:3)</PresentationFormat>
  <Paragraphs>11</Paragraphs>
  <Slides>5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6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jszx</dc:creator>
  <cp:lastModifiedBy>jszx</cp:lastModifiedBy>
  <cp:revision>10</cp:revision>
  <dcterms:created xsi:type="dcterms:W3CDTF">2016-12-20T07:33:51Z</dcterms:created>
  <dcterms:modified xsi:type="dcterms:W3CDTF">2016-12-20T09:48:19Z</dcterms:modified>
</cp:coreProperties>
</file>

<file path=docProps/thumbnail.jpeg>
</file>